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0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B"/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81" d="100"/>
          <a:sy n="81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83630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서버 동기화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AI Zombie </a:t>
                      </a:r>
                      <a:r>
                        <a:rPr lang="ko-KR" altLang="en-US"/>
                        <a:t>동기화가 제대로 이루어지지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않는 현상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보완책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서버에서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통제하도록 수정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및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게임 플레이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게임 플레이가 몰입감이 떨어지는 문제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보완점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이펙트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사운드 추가를 통한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재미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몰입감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등 상승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99335"/>
              </p:ext>
            </p:extLst>
          </p:nvPr>
        </p:nvGraphicFramePr>
        <p:xfrm>
          <a:off x="424161" y="2525256"/>
          <a:ext cx="11593668" cy="24816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000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2252166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7754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2291024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65609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일정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클라이언트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5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 </a:t>
                      </a:r>
                      <a:r>
                        <a:rPr lang="ko-KR" altLang="en-US"/>
                        <a:t>좀비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동기화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좀비 절단 구현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버그 수정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로비서버 구현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좀비 절단 마무리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이펙트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사운드 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72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7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마무리 작업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</a:t>
            </a:r>
            <a:r>
              <a:rPr lang="en-US" altLang="ko-KR"/>
              <a:t>: </a:t>
            </a:r>
            <a:r>
              <a:rPr lang="ko-KR" altLang="en-US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/>
              <a:t>: </a:t>
            </a:r>
            <a:r>
              <a:rPr lang="ko-KR" altLang="en-US"/>
              <a:t>일반공격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- 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en-US" altLang="ko-KR" sz="2000" b="1"/>
              <a:t>- </a:t>
            </a:r>
            <a:r>
              <a:rPr lang="ko-KR" altLang="en-US" sz="2000" b="1"/>
              <a:t>절단 </a:t>
            </a:r>
            <a:r>
              <a:rPr lang="ko-KR" altLang="en-US" sz="2000" b="1" dirty="0"/>
              <a:t>시 본체가 질량을 이용하여 애니메이션 하나로 여러 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/>
              <a:t>- </a:t>
            </a:r>
            <a:r>
              <a:rPr lang="ko-KR" altLang="en-US" sz="2000" b="1"/>
              <a:t>재결합하려고 </a:t>
            </a:r>
            <a:r>
              <a:rPr lang="ko-KR" altLang="en-US" sz="2000" b="1" dirty="0"/>
              <a:t>다가올 시 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11" y="3572814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2050026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6096000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6096000" y="2795180"/>
            <a:ext cx="3313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클라이언트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클라이언트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애셋 적용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좀비 메쉬 절단 구현</a:t>
            </a:r>
            <a:endParaRPr lang="en-US" altLang="ko-KR" sz="2000"/>
          </a:p>
          <a:p>
            <a:pPr algn="ctr"/>
            <a:endParaRPr lang="en-US" altLang="ko-K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1950780" y="2798723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서버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</a:t>
            </a:r>
            <a:r>
              <a:rPr lang="en-US" altLang="ko-KR" sz="2000"/>
              <a:t>-</a:t>
            </a:r>
            <a:r>
              <a:rPr lang="ko-KR" altLang="en-US" sz="2000"/>
              <a:t>클라이언트 연결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동기화</a:t>
            </a:r>
            <a:endParaRPr lang="en-US" altLang="ko-KR" sz="2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7970322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오브젝트 동기화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BA7B7-A1BA-2BE6-849C-949548ECEC14}"/>
              </a:ext>
            </a:extLst>
          </p:cNvPr>
          <p:cNvSpPr txBox="1"/>
          <p:nvPr/>
        </p:nvSpPr>
        <p:spPr>
          <a:xfrm>
            <a:off x="1620073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캐릭터 동기화</a:t>
            </a:r>
          </a:p>
        </p:txBody>
      </p:sp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4738</TotalTime>
  <Words>427</Words>
  <Application>Microsoft Office PowerPoint</Application>
  <PresentationFormat>와이드스크린</PresentationFormat>
  <Paragraphs>134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oqz</cp:lastModifiedBy>
  <cp:revision>63</cp:revision>
  <dcterms:created xsi:type="dcterms:W3CDTF">2015-10-07T05:25:14Z</dcterms:created>
  <dcterms:modified xsi:type="dcterms:W3CDTF">2024-05-07T10:57:52Z</dcterms:modified>
</cp:coreProperties>
</file>